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>
        <p:scale>
          <a:sx n="50" d="100"/>
          <a:sy n="50" d="100"/>
        </p:scale>
        <p:origin x="324" y="1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355AE-7657-49C1-932A-6302C6803944}" type="datetimeFigureOut">
              <a:rPr lang="fr-FR" smtClean="0"/>
              <a:t>14/06/2016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D371-5610-421A-BC2A-051554DD83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7499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355AE-7657-49C1-932A-6302C6803944}" type="datetimeFigureOut">
              <a:rPr lang="fr-FR" smtClean="0"/>
              <a:t>14/06/2016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D371-5610-421A-BC2A-051554DD83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878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355AE-7657-49C1-932A-6302C6803944}" type="datetimeFigureOut">
              <a:rPr lang="fr-FR" smtClean="0"/>
              <a:t>14/06/2016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D371-5610-421A-BC2A-051554DD83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84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355AE-7657-49C1-932A-6302C6803944}" type="datetimeFigureOut">
              <a:rPr lang="fr-FR" smtClean="0"/>
              <a:t>14/06/2016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D371-5610-421A-BC2A-051554DD83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934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355AE-7657-49C1-932A-6302C6803944}" type="datetimeFigureOut">
              <a:rPr lang="fr-FR" smtClean="0"/>
              <a:t>14/06/2016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D371-5610-421A-BC2A-051554DD83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321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355AE-7657-49C1-932A-6302C6803944}" type="datetimeFigureOut">
              <a:rPr lang="fr-FR" smtClean="0"/>
              <a:t>14/06/2016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D371-5610-421A-BC2A-051554DD83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761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355AE-7657-49C1-932A-6302C6803944}" type="datetimeFigureOut">
              <a:rPr lang="fr-FR" smtClean="0"/>
              <a:t>14/06/2016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D371-5610-421A-BC2A-051554DD83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561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355AE-7657-49C1-932A-6302C6803944}" type="datetimeFigureOut">
              <a:rPr lang="fr-FR" smtClean="0"/>
              <a:t>14/06/2016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D371-5610-421A-BC2A-051554DD83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73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355AE-7657-49C1-932A-6302C6803944}" type="datetimeFigureOut">
              <a:rPr lang="fr-FR" smtClean="0"/>
              <a:t>14/06/2016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D371-5610-421A-BC2A-051554DD83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731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355AE-7657-49C1-932A-6302C6803944}" type="datetimeFigureOut">
              <a:rPr lang="fr-FR" smtClean="0"/>
              <a:t>14/06/2016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D371-5610-421A-BC2A-051554DD83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3823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355AE-7657-49C1-932A-6302C6803944}" type="datetimeFigureOut">
              <a:rPr lang="fr-FR" smtClean="0"/>
              <a:t>14/06/2016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4D371-5610-421A-BC2A-051554DD83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480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355AE-7657-49C1-932A-6302C6803944}" type="datetimeFigureOut">
              <a:rPr lang="fr-FR" smtClean="0"/>
              <a:t>14/06/2016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4D371-5610-421A-BC2A-051554DD83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65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martinfowler.com/bliki/TestPyramid.html" TargetMode="External"/><Relationship Id="rId2" Type="http://schemas.openxmlformats.org/officeDocument/2006/relationships/hyperlink" Target="http://blog.xebia.fr/2008/04/11/les-10-commandements-des-tests-unitair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4904096/whats-the-difference-between-unit-functional-acceptance-and-integration-test" TargetMode="External"/><Relationship Id="rId5" Type="http://schemas.openxmlformats.org/officeDocument/2006/relationships/hyperlink" Target="http://www.typemock.com/unit-tests-integration-tests" TargetMode="External"/><Relationship Id="rId4" Type="http://schemas.openxmlformats.org/officeDocument/2006/relationships/hyperlink" Target="http://blogs.agilefaqs.com/2011/02/01/inverting-the-testing-pyramid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Tests unitaires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1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Pas de dépendances externes (base de données, système de fichier...)</a:t>
            </a:r>
          </a:p>
          <a:p>
            <a:r>
              <a:rPr lang="fr-FR" dirty="0"/>
              <a:t>Facile à lire/écrire</a:t>
            </a:r>
          </a:p>
        </p:txBody>
      </p:sp>
    </p:spTree>
    <p:extLst>
      <p:ext uri="{BB962C8B-B14F-4D97-AF65-F5344CB8AC3E}">
        <p14:creationId xmlns:p14="http://schemas.microsoft.com/office/powerpoint/2010/main" val="1066450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Intérêts des tests unitaires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Non-régression</a:t>
            </a:r>
          </a:p>
          <a:p>
            <a:r>
              <a:rPr lang="fr-FR" dirty="0"/>
              <a:t>Documentation</a:t>
            </a:r>
          </a:p>
          <a:p>
            <a:r>
              <a:rPr lang="fr-FR" dirty="0"/>
              <a:t>Aide au design</a:t>
            </a:r>
          </a:p>
          <a:p>
            <a:r>
              <a:rPr lang="fr-FR" dirty="0"/>
              <a:t>Diminue le temps de </a:t>
            </a:r>
            <a:r>
              <a:rPr lang="fr-FR" dirty="0" err="1"/>
              <a:t>debug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9050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613" y="1825625"/>
            <a:ext cx="80627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32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d'intégration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Tout ce qui n'est pas un test unitaire est au moins un test d’intégration</a:t>
            </a:r>
          </a:p>
          <a:p>
            <a:r>
              <a:rPr lang="fr-FR" dirty="0"/>
              <a:t>Sert à tester l'enchaînement d'une logique complexe</a:t>
            </a:r>
          </a:p>
        </p:txBody>
      </p:sp>
    </p:spTree>
    <p:extLst>
      <p:ext uri="{BB962C8B-B14F-4D97-AF65-F5344CB8AC3E}">
        <p14:creationId xmlns:p14="http://schemas.microsoft.com/office/powerpoint/2010/main" val="3485469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 d'intégration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25" y="2077244"/>
            <a:ext cx="6838950" cy="3848100"/>
          </a:xfrm>
        </p:spPr>
      </p:pic>
    </p:spTree>
    <p:extLst>
      <p:ext uri="{BB962C8B-B14F-4D97-AF65-F5344CB8AC3E}">
        <p14:creationId xmlns:p14="http://schemas.microsoft.com/office/powerpoint/2010/main" val="3743517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</a:t>
            </a:r>
            <a:r>
              <a:rPr lang="fr-FR" dirty="0" err="1"/>
              <a:t>Pyramid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136" y="1825625"/>
            <a:ext cx="5795727" cy="4351338"/>
          </a:xfrm>
        </p:spPr>
      </p:pic>
    </p:spTree>
    <p:extLst>
      <p:ext uri="{BB962C8B-B14F-4D97-AF65-F5344CB8AC3E}">
        <p14:creationId xmlns:p14="http://schemas.microsoft.com/office/powerpoint/2010/main" val="2670998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</a:t>
            </a:r>
            <a:r>
              <a:rPr lang="fr-FR" dirty="0" err="1"/>
              <a:t>Pyramid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695" y="1937375"/>
            <a:ext cx="5776438" cy="3868463"/>
          </a:xfrm>
        </p:spPr>
      </p:pic>
    </p:spTree>
    <p:extLst>
      <p:ext uri="{BB962C8B-B14F-4D97-AF65-F5344CB8AC3E}">
        <p14:creationId xmlns:p14="http://schemas.microsoft.com/office/powerpoint/2010/main" val="3723779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Quizz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894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446" y="419100"/>
            <a:ext cx="9040790" cy="600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99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1566602"/>
            <a:ext cx="10317015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Brainstorming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Quels sont les différents types de tests ?</a:t>
            </a:r>
          </a:p>
          <a:p>
            <a:r>
              <a:rPr lang="fr-FR" dirty="0"/>
              <a:t>Qu'est ce qu'un test unitaire?</a:t>
            </a:r>
          </a:p>
          <a:p>
            <a:r>
              <a:rPr lang="fr-FR" dirty="0"/>
              <a:t>A quoi sert un test unitaire?</a:t>
            </a:r>
          </a:p>
        </p:txBody>
      </p:sp>
    </p:spTree>
    <p:extLst>
      <p:ext uri="{BB962C8B-B14F-4D97-AF65-F5344CB8AC3E}">
        <p14:creationId xmlns:p14="http://schemas.microsoft.com/office/powerpoint/2010/main" val="2737736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1571366"/>
            <a:ext cx="11145805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14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504103"/>
            <a:ext cx="8000999" cy="5777443"/>
          </a:xfrm>
        </p:spPr>
      </p:pic>
    </p:spTree>
    <p:extLst>
      <p:ext uri="{BB962C8B-B14F-4D97-AF65-F5344CB8AC3E}">
        <p14:creationId xmlns:p14="http://schemas.microsoft.com/office/powerpoint/2010/main" val="4216108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Être au clair sur les concepts utilisés</a:t>
            </a:r>
          </a:p>
          <a:p>
            <a:r>
              <a:rPr lang="fr-FR" dirty="0"/>
              <a:t>Un test unitaire répond à des critères précis</a:t>
            </a:r>
          </a:p>
          <a:p>
            <a:r>
              <a:rPr lang="fr-FR" dirty="0"/>
              <a:t>Clean code</a:t>
            </a:r>
          </a:p>
          <a:p>
            <a:r>
              <a:rPr lang="fr-FR" dirty="0"/>
              <a:t>Indispensable pour la maintenabilité</a:t>
            </a:r>
          </a:p>
        </p:txBody>
      </p:sp>
    </p:spTree>
    <p:extLst>
      <p:ext uri="{BB962C8B-B14F-4D97-AF65-F5344CB8AC3E}">
        <p14:creationId xmlns:p14="http://schemas.microsoft.com/office/powerpoint/2010/main" val="2897681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http://blog.xebia.fr/2008/04/11/les-10-commandements-des-tests-unitaires/</a:t>
            </a:r>
            <a:endParaRPr lang="fr-FR" dirty="0"/>
          </a:p>
          <a:p>
            <a:r>
              <a:rPr lang="fr-FR" dirty="0">
                <a:hlinkClick r:id="rId3"/>
              </a:rPr>
              <a:t>http://martinfowler.com/bliki/TestPyramid.html</a:t>
            </a:r>
            <a:endParaRPr lang="fr-FR" dirty="0"/>
          </a:p>
          <a:p>
            <a:r>
              <a:rPr lang="fr-FR" dirty="0">
                <a:hlinkClick r:id="rId4"/>
              </a:rPr>
              <a:t>http://blogs.agilefaqs.com/2011/02/01/inverting-the-testing-pyramid/</a:t>
            </a:r>
            <a:endParaRPr lang="fr-FR" dirty="0"/>
          </a:p>
          <a:p>
            <a:r>
              <a:rPr lang="fr-FR" dirty="0">
                <a:hlinkClick r:id="rId5"/>
              </a:rPr>
              <a:t>http://www.typemock.com/unit-tests-integration-tests</a:t>
            </a:r>
            <a:endParaRPr lang="fr-FR" dirty="0"/>
          </a:p>
          <a:p>
            <a:r>
              <a:rPr lang="fr-FR" dirty="0">
                <a:hlinkClick r:id="rId6"/>
              </a:rPr>
              <a:t>https://stackoverflow.com/questions/4904096/whats-the-difference-between-unit-functional-acceptance-and-integration-test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9017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Différents types de tests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03" y="1825625"/>
            <a:ext cx="7208193" cy="4351338"/>
          </a:xfrm>
        </p:spPr>
      </p:pic>
    </p:spTree>
    <p:extLst>
      <p:ext uri="{BB962C8B-B14F-4D97-AF65-F5344CB8AC3E}">
        <p14:creationId xmlns:p14="http://schemas.microsoft.com/office/powerpoint/2010/main" val="215808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Caractéristiques d’un test unitaire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F.I.R.S.T</a:t>
            </a:r>
          </a:p>
          <a:p>
            <a:r>
              <a:rPr lang="fr-FR" dirty="0"/>
              <a:t>Autres</a:t>
            </a:r>
          </a:p>
        </p:txBody>
      </p:sp>
    </p:spTree>
    <p:extLst>
      <p:ext uri="{BB962C8B-B14F-4D97-AF65-F5344CB8AC3E}">
        <p14:creationId xmlns:p14="http://schemas.microsoft.com/office/powerpoint/2010/main" val="319279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 comme </a:t>
            </a:r>
            <a:r>
              <a:rPr lang="fr-FR" dirty="0" err="1"/>
              <a:t>Fast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Moins de 100ms</a:t>
            </a:r>
          </a:p>
          <a:p>
            <a:r>
              <a:rPr lang="fr-FR" dirty="0"/>
              <a:t>En moyenne moins de 10ms</a:t>
            </a:r>
          </a:p>
        </p:txBody>
      </p:sp>
    </p:spTree>
    <p:extLst>
      <p:ext uri="{BB962C8B-B14F-4D97-AF65-F5344CB8AC3E}">
        <p14:creationId xmlns:p14="http://schemas.microsoft.com/office/powerpoint/2010/main" val="2107971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comme </a:t>
            </a:r>
            <a:r>
              <a:rPr lang="fr-FR" dirty="0" err="1"/>
              <a:t>Isolated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teste qu'une seule chose à la fois</a:t>
            </a:r>
          </a:p>
          <a:p>
            <a:r>
              <a:rPr lang="fr-FR" dirty="0"/>
              <a:t>Un seul </a:t>
            </a:r>
            <a:r>
              <a:rPr lang="fr-FR" dirty="0" err="1"/>
              <a:t>assert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1735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 comme </a:t>
            </a:r>
            <a:r>
              <a:rPr lang="fr-FR" dirty="0" err="1"/>
              <a:t>Repeatable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Doit pouvoir être relancé autant de fois que l'on veut</a:t>
            </a:r>
          </a:p>
          <a:p>
            <a:r>
              <a:rPr lang="fr-FR" dirty="0"/>
              <a:t>Mêmes résultats à chaque relance</a:t>
            </a:r>
          </a:p>
        </p:txBody>
      </p:sp>
    </p:spTree>
    <p:extLst>
      <p:ext uri="{BB962C8B-B14F-4D97-AF65-F5344CB8AC3E}">
        <p14:creationId xmlns:p14="http://schemas.microsoft.com/office/powerpoint/2010/main" val="423737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 comme Self-</a:t>
            </a:r>
            <a:r>
              <a:rPr lang="fr-FR" dirty="0" err="1"/>
              <a:t>Verifying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Doit obligatoirement passer ou échouer</a:t>
            </a:r>
          </a:p>
          <a:p>
            <a:r>
              <a:rPr lang="fr-FR" dirty="0"/>
              <a:t>Pas d'évaluation manuelle</a:t>
            </a:r>
          </a:p>
        </p:txBody>
      </p:sp>
    </p:spTree>
    <p:extLst>
      <p:ext uri="{BB962C8B-B14F-4D97-AF65-F5344CB8AC3E}">
        <p14:creationId xmlns:p14="http://schemas.microsoft.com/office/powerpoint/2010/main" val="1744779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 comme </a:t>
            </a:r>
            <a:r>
              <a:rPr lang="fr-FR" dirty="0" err="1"/>
              <a:t>Timely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Doit être écrit avant le code</a:t>
            </a:r>
          </a:p>
        </p:txBody>
      </p:sp>
    </p:spTree>
    <p:extLst>
      <p:ext uri="{BB962C8B-B14F-4D97-AF65-F5344CB8AC3E}">
        <p14:creationId xmlns:p14="http://schemas.microsoft.com/office/powerpoint/2010/main" val="302504879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199</Words>
  <Application>Microsoft Office PowerPoint</Application>
  <PresentationFormat>Grand écran</PresentationFormat>
  <Paragraphs>50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Thème Office</vt:lpstr>
      <vt:lpstr>Tests unitaires</vt:lpstr>
      <vt:lpstr>Brainstorming</vt:lpstr>
      <vt:lpstr>Différents types de tests</vt:lpstr>
      <vt:lpstr>Caractéristiques d’un test unitaire</vt:lpstr>
      <vt:lpstr>F comme Fast</vt:lpstr>
      <vt:lpstr>I comme Isolated</vt:lpstr>
      <vt:lpstr>R comme Repeatable</vt:lpstr>
      <vt:lpstr>S comme Self-Verifying</vt:lpstr>
      <vt:lpstr>T comme Timely</vt:lpstr>
      <vt:lpstr>Autres</vt:lpstr>
      <vt:lpstr>Intérêts des tests unitaires</vt:lpstr>
      <vt:lpstr>Exemple</vt:lpstr>
      <vt:lpstr>Tests d'intégration</vt:lpstr>
      <vt:lpstr>Tests d'intégration</vt:lpstr>
      <vt:lpstr>Test Pyramid</vt:lpstr>
      <vt:lpstr>Test Pyramid</vt:lpstr>
      <vt:lpstr>Quizz</vt:lpstr>
      <vt:lpstr>Présentation PowerPoint</vt:lpstr>
      <vt:lpstr>Présentation PowerPoint</vt:lpstr>
      <vt:lpstr>Présentation PowerPoint</vt:lpstr>
      <vt:lpstr>Présentation PowerPoint</vt:lpstr>
      <vt:lpstr>Conclusion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 unitaires</dc:title>
  <dc:creator>Christophe Moinard</dc:creator>
  <cp:lastModifiedBy>Christophe Moinard</cp:lastModifiedBy>
  <cp:revision>3</cp:revision>
  <dcterms:created xsi:type="dcterms:W3CDTF">2016-06-14T14:53:44Z</dcterms:created>
  <dcterms:modified xsi:type="dcterms:W3CDTF">2016-06-14T15:09:06Z</dcterms:modified>
</cp:coreProperties>
</file>